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9" r:id="rId7"/>
    <p:sldId id="262" r:id="rId8"/>
    <p:sldId id="276" r:id="rId9"/>
    <p:sldId id="275" r:id="rId10"/>
    <p:sldId id="263" r:id="rId11"/>
    <p:sldId id="268" r:id="rId12"/>
    <p:sldId id="272" r:id="rId13"/>
    <p:sldId id="266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ita Acedo" initials="MA" lastIdx="1" clrIdx="0">
    <p:extLst/>
  </p:cmAuthor>
  <p:cmAuthor id="2" name="Margarita Acedo" initials="MA [2]" lastIdx="1" clrIdx="1">
    <p:extLst/>
  </p:cmAuthor>
  <p:cmAuthor id="3" name="Margarita Acedo" initials="MA [3]" lastIdx="1" clrIdx="2">
    <p:extLst/>
  </p:cmAuthor>
  <p:cmAuthor id="4" name="Margarita Acedo" initials="MA [4]" lastIdx="1" clrIdx="3">
    <p:extLst/>
  </p:cmAuthor>
  <p:cmAuthor id="5" name="Margarita Acedo" initials="MA [5]" lastIdx="1" clrIdx="4">
    <p:extLst/>
  </p:cmAuthor>
  <p:cmAuthor id="6" name="Margarita Acedo" initials="MA [6]" lastIdx="1" clrIdx="5">
    <p:extLst/>
  </p:cmAuthor>
  <p:cmAuthor id="7" name="Margarita Acedo" initials="MA [7]" lastIdx="1" clrIdx="6">
    <p:extLst/>
  </p:cmAuthor>
  <p:cmAuthor id="8" name="Margarita Acedo" initials="MA [8]" lastIdx="1" clrIdx="7">
    <p:extLst/>
  </p:cmAuthor>
  <p:cmAuthor id="9" name="Margarita Acedo" initials="MA [9]" lastIdx="1" clrIdx="8">
    <p:extLst/>
  </p:cmAuthor>
  <p:cmAuthor id="10" name="Margarita Acedo" initials="MA [10]" lastIdx="1" clrIdx="9">
    <p:extLst/>
  </p:cmAuthor>
  <p:cmAuthor id="11" name="Margarita Acedo" initials="MA [11]" lastIdx="1" clrIdx="10">
    <p:extLst/>
  </p:cmAuthor>
  <p:cmAuthor id="12" name="Margarita Acedo" initials="MA [12]" lastIdx="1" clrIdx="11">
    <p:extLst/>
  </p:cmAuthor>
  <p:cmAuthor id="13" name="Margarita Acedo" initials="MA [13]" lastIdx="1" clrIdx="1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8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06T08:48:28.103" idx="1">
    <p:pos x="10" y="10"/>
    <p:text>What about the reduction in GHG?</p:text>
    <p:extLst>
      <p:ext uri="{C676402C-5697-4E1C-873F-D02D1690AC5C}">
        <p15:threadingInfo xmlns:p15="http://schemas.microsoft.com/office/powerpoint/2012/main" timeZoneBias="420"/>
      </p:ext>
    </p:extLst>
  </p:cm>
  <p:cm authorId="2" dt="2016-04-06T08:49:34.527" idx="1">
    <p:pos x="10" y="435"/>
    <p:text>Maybe lil more of what you can do with microalgae - more details about algae!</p:text>
    <p:extLst mod="1"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6-04-06T08:50:14.375" idx="1">
    <p:pos x="10" y="19"/>
    <p:text>set up is repeated with next slide... so, i recommend to remove it from here.</p:text>
    <p:extLst mod="1"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6-04-06T09:03:42.042" idx="1">
    <p:pos x="1" y="10"/>
    <p:text>Please indicate where your flue gas came from ?</p:text>
    <p:extLst mod="1">
      <p:ext uri="{C676402C-5697-4E1C-873F-D02D1690AC5C}">
        <p15:threadingInfo xmlns:p15="http://schemas.microsoft.com/office/powerpoint/2012/main" timeZoneBias="420"/>
      </p:ext>
    </p:extLst>
  </p:cm>
  <p:cm authorId="7" dt="2016-04-06T09:04:29.543" idx="1">
    <p:pos x="339" y="389"/>
    <p:text>And mentioned what is the CO2 percentage!</p:text>
    <p:extLst mod="1">
      <p:ext uri="{C676402C-5697-4E1C-873F-D02D1690AC5C}">
        <p15:threadingInfo xmlns:p15="http://schemas.microsoft.com/office/powerpoint/2012/main" timeZoneBias="420">
          <p15:parentCm authorId="6" idx="1"/>
        </p15:threadingInfo>
      </p:ext>
    </p:extLst>
  </p:cm>
  <p:cm authorId="8" dt="2016-04-06T09:04:59.983" idx="1">
    <p:pos x="28" y="677"/>
    <p:text>If you could make it with pictures would be better....</p:text>
    <p:extLst mod="1">
      <p:ext uri="{C676402C-5697-4E1C-873F-D02D1690AC5C}">
        <p15:threadingInfo xmlns:p15="http://schemas.microsoft.com/office/powerpoint/2012/main" timeZoneBias="420">
          <p15:parentCm authorId="6" idx="1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1" dt="2016-04-06T09:06:33.531" idx="1">
    <p:pos x="10" y="10"/>
    <p:text>I would said.... flue gas did not have a significant impact on overall alga growth!</p:text>
    <p:extLst>
      <p:ext uri="{C676402C-5697-4E1C-873F-D02D1690AC5C}">
        <p15:threadingInfo xmlns:p15="http://schemas.microsoft.com/office/powerpoint/2012/main" timeZoneBias="420"/>
      </p:ext>
    </p:extLst>
  </p:cm>
  <p:cm authorId="13" dt="2016-04-06T09:08:39.223" idx="1">
    <p:pos x="-18" y="363"/>
    <p:text>We will use CO2 to control the pH outside... in the power plant instead of not necessary expose for so long!!</p:text>
    <p:extLst mod="1">
      <p:ext uri="{C676402C-5697-4E1C-873F-D02D1690AC5C}">
        <p15:threadingInfo xmlns:p15="http://schemas.microsoft.com/office/powerpoint/2012/main" timeZoneBias="420">
          <p15:parentCm authorId="11" idx="1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E9221-23A8-43CB-9212-81783EDF2CE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5E487C-E4D3-42F3-B6BB-E6BCF845196A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Chlorella </a:t>
          </a:r>
        </a:p>
      </dgm:t>
    </dgm:pt>
    <dgm:pt modelId="{213E40B2-377D-4588-99D8-C3C9E46864F6}" type="parTrans" cxnId="{69400231-B0FF-4DAD-A40D-18E5B08B3466}">
      <dgm:prSet/>
      <dgm:spPr/>
      <dgm:t>
        <a:bodyPr/>
        <a:lstStyle/>
        <a:p>
          <a:endParaRPr lang="en-US"/>
        </a:p>
      </dgm:t>
    </dgm:pt>
    <dgm:pt modelId="{23FACB52-0BB1-44B2-B37C-ED86291CC7D0}" type="sibTrans" cxnId="{69400231-B0FF-4DAD-A40D-18E5B08B3466}">
      <dgm:prSet/>
      <dgm:spPr/>
      <dgm:t>
        <a:bodyPr/>
        <a:lstStyle/>
        <a:p>
          <a:endParaRPr lang="en-US"/>
        </a:p>
      </dgm:t>
    </dgm:pt>
    <dgm:pt modelId="{03F53B25-5932-4A25-9591-4DE97A58B5A5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Control </a:t>
          </a:r>
        </a:p>
      </dgm:t>
    </dgm:pt>
    <dgm:pt modelId="{1DBE737D-F309-499D-8BCD-849FBBC6EA7A}" type="parTrans" cxnId="{5B028D18-B3D2-4655-B2BC-F8100DE8F231}">
      <dgm:prSet/>
      <dgm:spPr>
        <a:ln w="57150" cmpd="sng">
          <a:solidFill>
            <a:srgbClr val="3366FF"/>
          </a:solidFill>
        </a:ln>
      </dgm:spPr>
      <dgm:t>
        <a:bodyPr/>
        <a:lstStyle/>
        <a:p>
          <a:endParaRPr lang="en-US"/>
        </a:p>
      </dgm:t>
    </dgm:pt>
    <dgm:pt modelId="{2E813D8C-F7AF-4E3D-A780-43E20609F015}" type="sibTrans" cxnId="{5B028D18-B3D2-4655-B2BC-F8100DE8F231}">
      <dgm:prSet/>
      <dgm:spPr/>
      <dgm:t>
        <a:bodyPr/>
        <a:lstStyle/>
        <a:p>
          <a:endParaRPr lang="en-US"/>
        </a:p>
      </dgm:t>
    </dgm:pt>
    <dgm:pt modelId="{AADD158B-824C-4CC4-8FC6-80E837008C28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1 Hour</a:t>
          </a:r>
        </a:p>
      </dgm:t>
    </dgm:pt>
    <dgm:pt modelId="{320C9CA4-3071-4CF3-B787-9D8A61B76CA5}" type="parTrans" cxnId="{A002E1B4-29F7-485E-B3FF-C6951BDC2EC2}">
      <dgm:prSet/>
      <dgm:spPr>
        <a:ln w="57150" cmpd="sng">
          <a:solidFill>
            <a:srgbClr val="3366FF"/>
          </a:solidFill>
        </a:ln>
      </dgm:spPr>
      <dgm:t>
        <a:bodyPr/>
        <a:lstStyle/>
        <a:p>
          <a:endParaRPr lang="en-US"/>
        </a:p>
      </dgm:t>
    </dgm:pt>
    <dgm:pt modelId="{F4E92CDC-1F72-4FAA-BA72-1EE36781A2A6}" type="sibTrans" cxnId="{A002E1B4-29F7-485E-B3FF-C6951BDC2EC2}">
      <dgm:prSet/>
      <dgm:spPr/>
      <dgm:t>
        <a:bodyPr/>
        <a:lstStyle/>
        <a:p>
          <a:endParaRPr lang="en-US"/>
        </a:p>
      </dgm:t>
    </dgm:pt>
    <dgm:pt modelId="{4A615405-8ECE-494D-9C71-12CF0D96D53C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13 Hours</a:t>
          </a:r>
        </a:p>
      </dgm:t>
    </dgm:pt>
    <dgm:pt modelId="{508B3BA3-9E6C-4E92-8EC1-50A5CE525054}" type="parTrans" cxnId="{A0F1E8DA-5F24-4153-AC58-D8628B1CA0DF}">
      <dgm:prSet/>
      <dgm:spPr>
        <a:ln w="57150" cmpd="sng">
          <a:solidFill>
            <a:srgbClr val="3366FF"/>
          </a:solidFill>
        </a:ln>
      </dgm:spPr>
      <dgm:t>
        <a:bodyPr/>
        <a:lstStyle/>
        <a:p>
          <a:endParaRPr lang="en-US"/>
        </a:p>
      </dgm:t>
    </dgm:pt>
    <dgm:pt modelId="{FC058D24-C52A-4016-B6B9-A330F5309120}" type="sibTrans" cxnId="{A0F1E8DA-5F24-4153-AC58-D8628B1CA0DF}">
      <dgm:prSet/>
      <dgm:spPr/>
      <dgm:t>
        <a:bodyPr/>
        <a:lstStyle/>
        <a:p>
          <a:endParaRPr lang="en-US"/>
        </a:p>
      </dgm:t>
    </dgm:pt>
    <dgm:pt modelId="{417417C1-4F69-4782-B8DF-822F79F15A6B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24 Hours</a:t>
          </a:r>
        </a:p>
      </dgm:t>
    </dgm:pt>
    <dgm:pt modelId="{DA5ED978-DB03-452C-A324-B0FF3D4CE872}" type="parTrans" cxnId="{C3156B30-842E-4F56-AAF5-E39D464A5E1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>
          <a:solidFill>
            <a:srgbClr val="3366FF"/>
          </a:solidFill>
        </a:ln>
      </dgm:spPr>
      <dgm:t>
        <a:bodyPr/>
        <a:lstStyle/>
        <a:p>
          <a:endParaRPr lang="en-US"/>
        </a:p>
      </dgm:t>
    </dgm:pt>
    <dgm:pt modelId="{C3624F5E-FBBF-4D9C-AB87-2101565BE188}" type="sibTrans" cxnId="{C3156B30-842E-4F56-AAF5-E39D464A5E14}">
      <dgm:prSet/>
      <dgm:spPr/>
      <dgm:t>
        <a:bodyPr/>
        <a:lstStyle/>
        <a:p>
          <a:endParaRPr lang="en-US"/>
        </a:p>
      </dgm:t>
    </dgm:pt>
    <dgm:pt modelId="{8D56BD5E-E303-4873-A190-4F25C751F214}" type="pres">
      <dgm:prSet presAssocID="{B05E9221-23A8-43CB-9212-81783EDF2C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3C35DD-0E2F-4677-A949-9DC0D9DA6A4E}" type="pres">
      <dgm:prSet presAssocID="{715E487C-E4D3-42F3-B6BB-E6BCF845196A}" presName="hierRoot1" presStyleCnt="0">
        <dgm:presLayoutVars>
          <dgm:hierBranch val="init"/>
        </dgm:presLayoutVars>
      </dgm:prSet>
      <dgm:spPr/>
    </dgm:pt>
    <dgm:pt modelId="{816463D1-65DD-48AE-85E0-1914CD818690}" type="pres">
      <dgm:prSet presAssocID="{715E487C-E4D3-42F3-B6BB-E6BCF845196A}" presName="rootComposite1" presStyleCnt="0"/>
      <dgm:spPr/>
    </dgm:pt>
    <dgm:pt modelId="{6C003B33-5F44-4E24-8631-CB08F502CAC6}" type="pres">
      <dgm:prSet presAssocID="{715E487C-E4D3-42F3-B6BB-E6BCF845196A}" presName="rootText1" presStyleLbl="node0" presStyleIdx="0" presStyleCnt="1" custScaleX="108188" custLinFactNeighborY="-40732">
        <dgm:presLayoutVars>
          <dgm:chPref val="3"/>
        </dgm:presLayoutVars>
      </dgm:prSet>
      <dgm:spPr/>
    </dgm:pt>
    <dgm:pt modelId="{3A65F81C-B183-4C7B-B9FF-B63D656CCB9B}" type="pres">
      <dgm:prSet presAssocID="{715E487C-E4D3-42F3-B6BB-E6BCF845196A}" presName="rootConnector1" presStyleLbl="node1" presStyleIdx="0" presStyleCnt="0"/>
      <dgm:spPr/>
    </dgm:pt>
    <dgm:pt modelId="{6DAB4B6E-67C7-496D-BD21-A233DA533624}" type="pres">
      <dgm:prSet presAssocID="{715E487C-E4D3-42F3-B6BB-E6BCF845196A}" presName="hierChild2" presStyleCnt="0"/>
      <dgm:spPr/>
    </dgm:pt>
    <dgm:pt modelId="{5212E603-467E-4198-9D5D-D7602CFE7C96}" type="pres">
      <dgm:prSet presAssocID="{1DBE737D-F309-499D-8BCD-849FBBC6EA7A}" presName="Name37" presStyleLbl="parChTrans1D2" presStyleIdx="0" presStyleCnt="4"/>
      <dgm:spPr/>
    </dgm:pt>
    <dgm:pt modelId="{5BCD674C-2C8F-478B-96BF-56831B30321D}" type="pres">
      <dgm:prSet presAssocID="{03F53B25-5932-4A25-9591-4DE97A58B5A5}" presName="hierRoot2" presStyleCnt="0">
        <dgm:presLayoutVars>
          <dgm:hierBranch val="init"/>
        </dgm:presLayoutVars>
      </dgm:prSet>
      <dgm:spPr/>
    </dgm:pt>
    <dgm:pt modelId="{CD33AA04-D684-4C30-AC68-F02620591FF5}" type="pres">
      <dgm:prSet presAssocID="{03F53B25-5932-4A25-9591-4DE97A58B5A5}" presName="rootComposite" presStyleCnt="0"/>
      <dgm:spPr/>
    </dgm:pt>
    <dgm:pt modelId="{57BDAE71-F9A1-4344-8E64-995063BAE80F}" type="pres">
      <dgm:prSet presAssocID="{03F53B25-5932-4A25-9591-4DE97A58B5A5}" presName="rootText" presStyleLbl="node2" presStyleIdx="0" presStyleCnt="4">
        <dgm:presLayoutVars>
          <dgm:chPref val="3"/>
        </dgm:presLayoutVars>
      </dgm:prSet>
      <dgm:spPr/>
    </dgm:pt>
    <dgm:pt modelId="{5071D106-F2D2-48D6-A500-A1BDA1BE519F}" type="pres">
      <dgm:prSet presAssocID="{03F53B25-5932-4A25-9591-4DE97A58B5A5}" presName="rootConnector" presStyleLbl="node2" presStyleIdx="0" presStyleCnt="4"/>
      <dgm:spPr/>
    </dgm:pt>
    <dgm:pt modelId="{41C3A4E6-9099-4383-ACC0-A614FAF1A9D4}" type="pres">
      <dgm:prSet presAssocID="{03F53B25-5932-4A25-9591-4DE97A58B5A5}" presName="hierChild4" presStyleCnt="0"/>
      <dgm:spPr/>
    </dgm:pt>
    <dgm:pt modelId="{1747D35B-D3EA-4EC6-AD3C-65E4A95708BD}" type="pres">
      <dgm:prSet presAssocID="{03F53B25-5932-4A25-9591-4DE97A58B5A5}" presName="hierChild5" presStyleCnt="0"/>
      <dgm:spPr/>
    </dgm:pt>
    <dgm:pt modelId="{28C166E1-8D22-4149-8A87-481BC1A80CB6}" type="pres">
      <dgm:prSet presAssocID="{320C9CA4-3071-4CF3-B787-9D8A61B76CA5}" presName="Name37" presStyleLbl="parChTrans1D2" presStyleIdx="1" presStyleCnt="4"/>
      <dgm:spPr/>
    </dgm:pt>
    <dgm:pt modelId="{B351BE3E-74B4-4340-9560-4A6F5026DF20}" type="pres">
      <dgm:prSet presAssocID="{AADD158B-824C-4CC4-8FC6-80E837008C28}" presName="hierRoot2" presStyleCnt="0">
        <dgm:presLayoutVars>
          <dgm:hierBranch val="init"/>
        </dgm:presLayoutVars>
      </dgm:prSet>
      <dgm:spPr/>
    </dgm:pt>
    <dgm:pt modelId="{FC4D5186-FA1F-4C03-9653-3FA8303A1C93}" type="pres">
      <dgm:prSet presAssocID="{AADD158B-824C-4CC4-8FC6-80E837008C28}" presName="rootComposite" presStyleCnt="0"/>
      <dgm:spPr/>
    </dgm:pt>
    <dgm:pt modelId="{6F1A700F-D24F-44C0-97B3-99E740242703}" type="pres">
      <dgm:prSet presAssocID="{AADD158B-824C-4CC4-8FC6-80E837008C28}" presName="rootText" presStyleLbl="node2" presStyleIdx="1" presStyleCnt="4">
        <dgm:presLayoutVars>
          <dgm:chPref val="3"/>
        </dgm:presLayoutVars>
      </dgm:prSet>
      <dgm:spPr/>
    </dgm:pt>
    <dgm:pt modelId="{5378483F-7288-418A-9F70-82382E7E3220}" type="pres">
      <dgm:prSet presAssocID="{AADD158B-824C-4CC4-8FC6-80E837008C28}" presName="rootConnector" presStyleLbl="node2" presStyleIdx="1" presStyleCnt="4"/>
      <dgm:spPr/>
    </dgm:pt>
    <dgm:pt modelId="{ED79286F-28C1-43E1-91B9-496BA6D71E10}" type="pres">
      <dgm:prSet presAssocID="{AADD158B-824C-4CC4-8FC6-80E837008C28}" presName="hierChild4" presStyleCnt="0"/>
      <dgm:spPr/>
    </dgm:pt>
    <dgm:pt modelId="{FAA33A71-97B1-4291-BF1B-A83376CF092D}" type="pres">
      <dgm:prSet presAssocID="{AADD158B-824C-4CC4-8FC6-80E837008C28}" presName="hierChild5" presStyleCnt="0"/>
      <dgm:spPr/>
    </dgm:pt>
    <dgm:pt modelId="{AE478FB1-2A35-49B9-B024-98C7E3605D3B}" type="pres">
      <dgm:prSet presAssocID="{508B3BA3-9E6C-4E92-8EC1-50A5CE525054}" presName="Name37" presStyleLbl="parChTrans1D2" presStyleIdx="2" presStyleCnt="4"/>
      <dgm:spPr/>
    </dgm:pt>
    <dgm:pt modelId="{48A40070-1ED1-49CC-9187-E86F1BEFFA5F}" type="pres">
      <dgm:prSet presAssocID="{4A615405-8ECE-494D-9C71-12CF0D96D53C}" presName="hierRoot2" presStyleCnt="0">
        <dgm:presLayoutVars>
          <dgm:hierBranch val="init"/>
        </dgm:presLayoutVars>
      </dgm:prSet>
      <dgm:spPr/>
    </dgm:pt>
    <dgm:pt modelId="{E125D8BD-41FF-4FBB-9090-278F8EEE8681}" type="pres">
      <dgm:prSet presAssocID="{4A615405-8ECE-494D-9C71-12CF0D96D53C}" presName="rootComposite" presStyleCnt="0"/>
      <dgm:spPr/>
    </dgm:pt>
    <dgm:pt modelId="{06C01F3E-D372-47D6-AD14-185A144DB974}" type="pres">
      <dgm:prSet presAssocID="{4A615405-8ECE-494D-9C71-12CF0D96D53C}" presName="rootText" presStyleLbl="node2" presStyleIdx="2" presStyleCnt="4">
        <dgm:presLayoutVars>
          <dgm:chPref val="3"/>
        </dgm:presLayoutVars>
      </dgm:prSet>
      <dgm:spPr/>
    </dgm:pt>
    <dgm:pt modelId="{E781118A-FEDC-461B-B7B0-840534FC031F}" type="pres">
      <dgm:prSet presAssocID="{4A615405-8ECE-494D-9C71-12CF0D96D53C}" presName="rootConnector" presStyleLbl="node2" presStyleIdx="2" presStyleCnt="4"/>
      <dgm:spPr/>
    </dgm:pt>
    <dgm:pt modelId="{DAB939DF-86C5-416C-9074-D2ECCB2BA84D}" type="pres">
      <dgm:prSet presAssocID="{4A615405-8ECE-494D-9C71-12CF0D96D53C}" presName="hierChild4" presStyleCnt="0"/>
      <dgm:spPr/>
    </dgm:pt>
    <dgm:pt modelId="{71CA9598-DF9F-40A5-B33C-73C4FED8FBAC}" type="pres">
      <dgm:prSet presAssocID="{4A615405-8ECE-494D-9C71-12CF0D96D53C}" presName="hierChild5" presStyleCnt="0"/>
      <dgm:spPr/>
    </dgm:pt>
    <dgm:pt modelId="{80D30761-A41B-404E-95B2-4B55B51700C2}" type="pres">
      <dgm:prSet presAssocID="{DA5ED978-DB03-452C-A324-B0FF3D4CE872}" presName="Name37" presStyleLbl="parChTrans1D2" presStyleIdx="3" presStyleCnt="4"/>
      <dgm:spPr/>
    </dgm:pt>
    <dgm:pt modelId="{7A96A312-8567-43D2-AF6D-1F99931B67FE}" type="pres">
      <dgm:prSet presAssocID="{417417C1-4F69-4782-B8DF-822F79F15A6B}" presName="hierRoot2" presStyleCnt="0">
        <dgm:presLayoutVars>
          <dgm:hierBranch val="init"/>
        </dgm:presLayoutVars>
      </dgm:prSet>
      <dgm:spPr/>
    </dgm:pt>
    <dgm:pt modelId="{39CB32F6-50E1-4B81-855B-A5689ED74E5C}" type="pres">
      <dgm:prSet presAssocID="{417417C1-4F69-4782-B8DF-822F79F15A6B}" presName="rootComposite" presStyleCnt="0"/>
      <dgm:spPr/>
    </dgm:pt>
    <dgm:pt modelId="{094C43A0-6619-467F-9211-A999856C52CB}" type="pres">
      <dgm:prSet presAssocID="{417417C1-4F69-4782-B8DF-822F79F15A6B}" presName="rootText" presStyleLbl="node2" presStyleIdx="3" presStyleCnt="4">
        <dgm:presLayoutVars>
          <dgm:chPref val="3"/>
        </dgm:presLayoutVars>
      </dgm:prSet>
      <dgm:spPr/>
    </dgm:pt>
    <dgm:pt modelId="{B950A4EB-D22A-4A92-8399-21B1099A84AD}" type="pres">
      <dgm:prSet presAssocID="{417417C1-4F69-4782-B8DF-822F79F15A6B}" presName="rootConnector" presStyleLbl="node2" presStyleIdx="3" presStyleCnt="4"/>
      <dgm:spPr/>
    </dgm:pt>
    <dgm:pt modelId="{6B3C68F4-C864-4DBB-A4AA-5FA5ED04BFC0}" type="pres">
      <dgm:prSet presAssocID="{417417C1-4F69-4782-B8DF-822F79F15A6B}" presName="hierChild4" presStyleCnt="0"/>
      <dgm:spPr/>
    </dgm:pt>
    <dgm:pt modelId="{EB249335-CD24-4BF4-923E-481383C3DF5C}" type="pres">
      <dgm:prSet presAssocID="{417417C1-4F69-4782-B8DF-822F79F15A6B}" presName="hierChild5" presStyleCnt="0"/>
      <dgm:spPr/>
    </dgm:pt>
    <dgm:pt modelId="{EA404A24-0AFD-4581-8FA1-CCF427EEE682}" type="pres">
      <dgm:prSet presAssocID="{715E487C-E4D3-42F3-B6BB-E6BCF845196A}" presName="hierChild3" presStyleCnt="0"/>
      <dgm:spPr/>
    </dgm:pt>
  </dgm:ptLst>
  <dgm:cxnLst>
    <dgm:cxn modelId="{CDDD2539-157D-4E29-8E25-378B82BD84BA}" type="presOf" srcId="{417417C1-4F69-4782-B8DF-822F79F15A6B}" destId="{094C43A0-6619-467F-9211-A999856C52CB}" srcOrd="0" destOrd="0" presId="urn:microsoft.com/office/officeart/2005/8/layout/orgChart1"/>
    <dgm:cxn modelId="{B1F7C10E-5AC7-3046-AA1A-8827EECE2CFD}" type="presOf" srcId="{1DBE737D-F309-499D-8BCD-849FBBC6EA7A}" destId="{5212E603-467E-4198-9D5D-D7602CFE7C96}" srcOrd="0" destOrd="0" presId="urn:microsoft.com/office/officeart/2005/8/layout/orgChart1"/>
    <dgm:cxn modelId="{FB8182CE-7CF7-FC47-915D-2E527BEEC099}" type="presOf" srcId="{320C9CA4-3071-4CF3-B787-9D8A61B76CA5}" destId="{28C166E1-8D22-4149-8A87-481BC1A80CB6}" srcOrd="0" destOrd="0" presId="urn:microsoft.com/office/officeart/2005/8/layout/orgChart1"/>
    <dgm:cxn modelId="{5B028D18-B3D2-4655-B2BC-F8100DE8F231}" srcId="{715E487C-E4D3-42F3-B6BB-E6BCF845196A}" destId="{03F53B25-5932-4A25-9591-4DE97A58B5A5}" srcOrd="0" destOrd="0" parTransId="{1DBE737D-F309-499D-8BCD-849FBBC6EA7A}" sibTransId="{2E813D8C-F7AF-4E3D-A780-43E20609F015}"/>
    <dgm:cxn modelId="{3C866635-3301-410E-902B-41A5F04A93A6}" type="presOf" srcId="{417417C1-4F69-4782-B8DF-822F79F15A6B}" destId="{B950A4EB-D22A-4A92-8399-21B1099A84AD}" srcOrd="1" destOrd="0" presId="urn:microsoft.com/office/officeart/2005/8/layout/orgChart1"/>
    <dgm:cxn modelId="{ACFF4482-C291-8644-AA21-D8B7003B8DF9}" type="presOf" srcId="{508B3BA3-9E6C-4E92-8EC1-50A5CE525054}" destId="{AE478FB1-2A35-49B9-B024-98C7E3605D3B}" srcOrd="0" destOrd="0" presId="urn:microsoft.com/office/officeart/2005/8/layout/orgChart1"/>
    <dgm:cxn modelId="{C59B9C64-587C-4842-9151-0497AC9C982E}" type="presOf" srcId="{4A615405-8ECE-494D-9C71-12CF0D96D53C}" destId="{06C01F3E-D372-47D6-AD14-185A144DB974}" srcOrd="0" destOrd="0" presId="urn:microsoft.com/office/officeart/2005/8/layout/orgChart1"/>
    <dgm:cxn modelId="{69400231-B0FF-4DAD-A40D-18E5B08B3466}" srcId="{B05E9221-23A8-43CB-9212-81783EDF2CE0}" destId="{715E487C-E4D3-42F3-B6BB-E6BCF845196A}" srcOrd="0" destOrd="0" parTransId="{213E40B2-377D-4588-99D8-C3C9E46864F6}" sibTransId="{23FACB52-0BB1-44B2-B37C-ED86291CC7D0}"/>
    <dgm:cxn modelId="{3C140527-E909-4F16-A5A1-02B5E767554A}" type="presOf" srcId="{DA5ED978-DB03-452C-A324-B0FF3D4CE872}" destId="{80D30761-A41B-404E-95B2-4B55B51700C2}" srcOrd="0" destOrd="0" presId="urn:microsoft.com/office/officeart/2005/8/layout/orgChart1"/>
    <dgm:cxn modelId="{95A56EDE-779A-B54E-B651-1F04B83765DA}" type="presOf" srcId="{715E487C-E4D3-42F3-B6BB-E6BCF845196A}" destId="{3A65F81C-B183-4C7B-B9FF-B63D656CCB9B}" srcOrd="1" destOrd="0" presId="urn:microsoft.com/office/officeart/2005/8/layout/orgChart1"/>
    <dgm:cxn modelId="{A0F1E8DA-5F24-4153-AC58-D8628B1CA0DF}" srcId="{715E487C-E4D3-42F3-B6BB-E6BCF845196A}" destId="{4A615405-8ECE-494D-9C71-12CF0D96D53C}" srcOrd="2" destOrd="0" parTransId="{508B3BA3-9E6C-4E92-8EC1-50A5CE525054}" sibTransId="{FC058D24-C52A-4016-B6B9-A330F5309120}"/>
    <dgm:cxn modelId="{7D152430-84FC-C34F-AE0D-F9683BE4BD9C}" type="presOf" srcId="{AADD158B-824C-4CC4-8FC6-80E837008C28}" destId="{6F1A700F-D24F-44C0-97B3-99E740242703}" srcOrd="0" destOrd="0" presId="urn:microsoft.com/office/officeart/2005/8/layout/orgChart1"/>
    <dgm:cxn modelId="{8A40CAC5-5F82-7545-ABC9-93E91548AAB9}" type="presOf" srcId="{03F53B25-5932-4A25-9591-4DE97A58B5A5}" destId="{5071D106-F2D2-48D6-A500-A1BDA1BE519F}" srcOrd="1" destOrd="0" presId="urn:microsoft.com/office/officeart/2005/8/layout/orgChart1"/>
    <dgm:cxn modelId="{A002E1B4-29F7-485E-B3FF-C6951BDC2EC2}" srcId="{715E487C-E4D3-42F3-B6BB-E6BCF845196A}" destId="{AADD158B-824C-4CC4-8FC6-80E837008C28}" srcOrd="1" destOrd="0" parTransId="{320C9CA4-3071-4CF3-B787-9D8A61B76CA5}" sibTransId="{F4E92CDC-1F72-4FAA-BA72-1EE36781A2A6}"/>
    <dgm:cxn modelId="{83F0B1E7-E64D-DF4C-AAE8-BCDDD92B63A0}" type="presOf" srcId="{715E487C-E4D3-42F3-B6BB-E6BCF845196A}" destId="{6C003B33-5F44-4E24-8631-CB08F502CAC6}" srcOrd="0" destOrd="0" presId="urn:microsoft.com/office/officeart/2005/8/layout/orgChart1"/>
    <dgm:cxn modelId="{3B4FC1E2-DD0E-8D4F-B57D-DD2D128E4A3F}" type="presOf" srcId="{B05E9221-23A8-43CB-9212-81783EDF2CE0}" destId="{8D56BD5E-E303-4873-A190-4F25C751F214}" srcOrd="0" destOrd="0" presId="urn:microsoft.com/office/officeart/2005/8/layout/orgChart1"/>
    <dgm:cxn modelId="{C3156B30-842E-4F56-AAF5-E39D464A5E14}" srcId="{715E487C-E4D3-42F3-B6BB-E6BCF845196A}" destId="{417417C1-4F69-4782-B8DF-822F79F15A6B}" srcOrd="3" destOrd="0" parTransId="{DA5ED978-DB03-452C-A324-B0FF3D4CE872}" sibTransId="{C3624F5E-FBBF-4D9C-AB87-2101565BE188}"/>
    <dgm:cxn modelId="{5A393E0E-A980-FA49-8B86-02F388E15D87}" type="presOf" srcId="{AADD158B-824C-4CC4-8FC6-80E837008C28}" destId="{5378483F-7288-418A-9F70-82382E7E3220}" srcOrd="1" destOrd="0" presId="urn:microsoft.com/office/officeart/2005/8/layout/orgChart1"/>
    <dgm:cxn modelId="{84F156C2-555F-5640-B9A6-26883A7B2098}" type="presOf" srcId="{4A615405-8ECE-494D-9C71-12CF0D96D53C}" destId="{E781118A-FEDC-461B-B7B0-840534FC031F}" srcOrd="1" destOrd="0" presId="urn:microsoft.com/office/officeart/2005/8/layout/orgChart1"/>
    <dgm:cxn modelId="{9AE760DF-8DD6-5D43-AF0C-A7C82166E1E4}" type="presOf" srcId="{03F53B25-5932-4A25-9591-4DE97A58B5A5}" destId="{57BDAE71-F9A1-4344-8E64-995063BAE80F}" srcOrd="0" destOrd="0" presId="urn:microsoft.com/office/officeart/2005/8/layout/orgChart1"/>
    <dgm:cxn modelId="{B0B18444-613A-B547-88AE-30D74188CCBB}" type="presParOf" srcId="{8D56BD5E-E303-4873-A190-4F25C751F214}" destId="{A93C35DD-0E2F-4677-A949-9DC0D9DA6A4E}" srcOrd="0" destOrd="0" presId="urn:microsoft.com/office/officeart/2005/8/layout/orgChart1"/>
    <dgm:cxn modelId="{1739287A-1C01-244F-A5AC-19D811C6EBCC}" type="presParOf" srcId="{A93C35DD-0E2F-4677-A949-9DC0D9DA6A4E}" destId="{816463D1-65DD-48AE-85E0-1914CD818690}" srcOrd="0" destOrd="0" presId="urn:microsoft.com/office/officeart/2005/8/layout/orgChart1"/>
    <dgm:cxn modelId="{37D2FB48-002B-B648-9A1F-A44FA31246F7}" type="presParOf" srcId="{816463D1-65DD-48AE-85E0-1914CD818690}" destId="{6C003B33-5F44-4E24-8631-CB08F502CAC6}" srcOrd="0" destOrd="0" presId="urn:microsoft.com/office/officeart/2005/8/layout/orgChart1"/>
    <dgm:cxn modelId="{A3824EF6-8240-9F4A-A5BF-B53D44FC0CF5}" type="presParOf" srcId="{816463D1-65DD-48AE-85E0-1914CD818690}" destId="{3A65F81C-B183-4C7B-B9FF-B63D656CCB9B}" srcOrd="1" destOrd="0" presId="urn:microsoft.com/office/officeart/2005/8/layout/orgChart1"/>
    <dgm:cxn modelId="{6AE55365-4079-3043-B674-8E4FDE341E96}" type="presParOf" srcId="{A93C35DD-0E2F-4677-A949-9DC0D9DA6A4E}" destId="{6DAB4B6E-67C7-496D-BD21-A233DA533624}" srcOrd="1" destOrd="0" presId="urn:microsoft.com/office/officeart/2005/8/layout/orgChart1"/>
    <dgm:cxn modelId="{984425AA-AABC-C84A-8882-5F5389CEDD27}" type="presParOf" srcId="{6DAB4B6E-67C7-496D-BD21-A233DA533624}" destId="{5212E603-467E-4198-9D5D-D7602CFE7C96}" srcOrd="0" destOrd="0" presId="urn:microsoft.com/office/officeart/2005/8/layout/orgChart1"/>
    <dgm:cxn modelId="{83FD157B-2118-6940-849B-0D6BA2191903}" type="presParOf" srcId="{6DAB4B6E-67C7-496D-BD21-A233DA533624}" destId="{5BCD674C-2C8F-478B-96BF-56831B30321D}" srcOrd="1" destOrd="0" presId="urn:microsoft.com/office/officeart/2005/8/layout/orgChart1"/>
    <dgm:cxn modelId="{8EF582BF-357E-BD47-A749-217C2FA3CAA2}" type="presParOf" srcId="{5BCD674C-2C8F-478B-96BF-56831B30321D}" destId="{CD33AA04-D684-4C30-AC68-F02620591FF5}" srcOrd="0" destOrd="0" presId="urn:microsoft.com/office/officeart/2005/8/layout/orgChart1"/>
    <dgm:cxn modelId="{1CB85AAC-4E98-B249-9939-8D7FBF182FCB}" type="presParOf" srcId="{CD33AA04-D684-4C30-AC68-F02620591FF5}" destId="{57BDAE71-F9A1-4344-8E64-995063BAE80F}" srcOrd="0" destOrd="0" presId="urn:microsoft.com/office/officeart/2005/8/layout/orgChart1"/>
    <dgm:cxn modelId="{0BF94B7E-8BAB-3741-BFEB-F2F0D9CBF1E8}" type="presParOf" srcId="{CD33AA04-D684-4C30-AC68-F02620591FF5}" destId="{5071D106-F2D2-48D6-A500-A1BDA1BE519F}" srcOrd="1" destOrd="0" presId="urn:microsoft.com/office/officeart/2005/8/layout/orgChart1"/>
    <dgm:cxn modelId="{4ED3AB57-D836-9F46-8E58-FDC0A643B0A8}" type="presParOf" srcId="{5BCD674C-2C8F-478B-96BF-56831B30321D}" destId="{41C3A4E6-9099-4383-ACC0-A614FAF1A9D4}" srcOrd="1" destOrd="0" presId="urn:microsoft.com/office/officeart/2005/8/layout/orgChart1"/>
    <dgm:cxn modelId="{CD6AECC2-7630-C540-A802-748E1414948D}" type="presParOf" srcId="{5BCD674C-2C8F-478B-96BF-56831B30321D}" destId="{1747D35B-D3EA-4EC6-AD3C-65E4A95708BD}" srcOrd="2" destOrd="0" presId="urn:microsoft.com/office/officeart/2005/8/layout/orgChart1"/>
    <dgm:cxn modelId="{11ABB5C5-1727-094C-99C0-66FAD22C6D91}" type="presParOf" srcId="{6DAB4B6E-67C7-496D-BD21-A233DA533624}" destId="{28C166E1-8D22-4149-8A87-481BC1A80CB6}" srcOrd="2" destOrd="0" presId="urn:microsoft.com/office/officeart/2005/8/layout/orgChart1"/>
    <dgm:cxn modelId="{1F8A15FE-2465-E64F-9C77-6AADA12ABFD4}" type="presParOf" srcId="{6DAB4B6E-67C7-496D-BD21-A233DA533624}" destId="{B351BE3E-74B4-4340-9560-4A6F5026DF20}" srcOrd="3" destOrd="0" presId="urn:microsoft.com/office/officeart/2005/8/layout/orgChart1"/>
    <dgm:cxn modelId="{C4FC3D94-AFE9-3B44-BAF2-DA1D42A173BA}" type="presParOf" srcId="{B351BE3E-74B4-4340-9560-4A6F5026DF20}" destId="{FC4D5186-FA1F-4C03-9653-3FA8303A1C93}" srcOrd="0" destOrd="0" presId="urn:microsoft.com/office/officeart/2005/8/layout/orgChart1"/>
    <dgm:cxn modelId="{A51B16A3-262F-8C4A-BA0E-AC078A4CFDC7}" type="presParOf" srcId="{FC4D5186-FA1F-4C03-9653-3FA8303A1C93}" destId="{6F1A700F-D24F-44C0-97B3-99E740242703}" srcOrd="0" destOrd="0" presId="urn:microsoft.com/office/officeart/2005/8/layout/orgChart1"/>
    <dgm:cxn modelId="{85BD3B9A-E78B-BF44-9AF3-D35A2FD42AB9}" type="presParOf" srcId="{FC4D5186-FA1F-4C03-9653-3FA8303A1C93}" destId="{5378483F-7288-418A-9F70-82382E7E3220}" srcOrd="1" destOrd="0" presId="urn:microsoft.com/office/officeart/2005/8/layout/orgChart1"/>
    <dgm:cxn modelId="{E914B257-3AB9-9741-8782-6CE6323B8875}" type="presParOf" srcId="{B351BE3E-74B4-4340-9560-4A6F5026DF20}" destId="{ED79286F-28C1-43E1-91B9-496BA6D71E10}" srcOrd="1" destOrd="0" presId="urn:microsoft.com/office/officeart/2005/8/layout/orgChart1"/>
    <dgm:cxn modelId="{7A35D63A-B092-FA44-9B24-343C14BC1649}" type="presParOf" srcId="{B351BE3E-74B4-4340-9560-4A6F5026DF20}" destId="{FAA33A71-97B1-4291-BF1B-A83376CF092D}" srcOrd="2" destOrd="0" presId="urn:microsoft.com/office/officeart/2005/8/layout/orgChart1"/>
    <dgm:cxn modelId="{9A835501-C7FB-6444-891C-A73208D68AF4}" type="presParOf" srcId="{6DAB4B6E-67C7-496D-BD21-A233DA533624}" destId="{AE478FB1-2A35-49B9-B024-98C7E3605D3B}" srcOrd="4" destOrd="0" presId="urn:microsoft.com/office/officeart/2005/8/layout/orgChart1"/>
    <dgm:cxn modelId="{C6C37456-C257-A24A-A6AA-E727D58C7AD1}" type="presParOf" srcId="{6DAB4B6E-67C7-496D-BD21-A233DA533624}" destId="{48A40070-1ED1-49CC-9187-E86F1BEFFA5F}" srcOrd="5" destOrd="0" presId="urn:microsoft.com/office/officeart/2005/8/layout/orgChart1"/>
    <dgm:cxn modelId="{5E3E0972-0486-1949-9AF7-E2B2FD796F22}" type="presParOf" srcId="{48A40070-1ED1-49CC-9187-E86F1BEFFA5F}" destId="{E125D8BD-41FF-4FBB-9090-278F8EEE8681}" srcOrd="0" destOrd="0" presId="urn:microsoft.com/office/officeart/2005/8/layout/orgChart1"/>
    <dgm:cxn modelId="{85456B92-2C89-7C44-9725-DDDB2F49A54F}" type="presParOf" srcId="{E125D8BD-41FF-4FBB-9090-278F8EEE8681}" destId="{06C01F3E-D372-47D6-AD14-185A144DB974}" srcOrd="0" destOrd="0" presId="urn:microsoft.com/office/officeart/2005/8/layout/orgChart1"/>
    <dgm:cxn modelId="{043FBF46-D393-9147-9CCC-56CF79AE75F2}" type="presParOf" srcId="{E125D8BD-41FF-4FBB-9090-278F8EEE8681}" destId="{E781118A-FEDC-461B-B7B0-840534FC031F}" srcOrd="1" destOrd="0" presId="urn:microsoft.com/office/officeart/2005/8/layout/orgChart1"/>
    <dgm:cxn modelId="{C5E2AE19-CDEB-D44F-9DE0-395660FBE085}" type="presParOf" srcId="{48A40070-1ED1-49CC-9187-E86F1BEFFA5F}" destId="{DAB939DF-86C5-416C-9074-D2ECCB2BA84D}" srcOrd="1" destOrd="0" presId="urn:microsoft.com/office/officeart/2005/8/layout/orgChart1"/>
    <dgm:cxn modelId="{700CD194-5627-ED49-8698-9FD1FD3BF621}" type="presParOf" srcId="{48A40070-1ED1-49CC-9187-E86F1BEFFA5F}" destId="{71CA9598-DF9F-40A5-B33C-73C4FED8FBAC}" srcOrd="2" destOrd="0" presId="urn:microsoft.com/office/officeart/2005/8/layout/orgChart1"/>
    <dgm:cxn modelId="{1FF09BFA-CE5B-4643-ADF7-3FB65ADA33EB}" type="presParOf" srcId="{6DAB4B6E-67C7-496D-BD21-A233DA533624}" destId="{80D30761-A41B-404E-95B2-4B55B51700C2}" srcOrd="6" destOrd="0" presId="urn:microsoft.com/office/officeart/2005/8/layout/orgChart1"/>
    <dgm:cxn modelId="{7BE68C53-22D6-4190-B176-068F26CF3096}" type="presParOf" srcId="{6DAB4B6E-67C7-496D-BD21-A233DA533624}" destId="{7A96A312-8567-43D2-AF6D-1F99931B67FE}" srcOrd="7" destOrd="0" presId="urn:microsoft.com/office/officeart/2005/8/layout/orgChart1"/>
    <dgm:cxn modelId="{E087EFA0-D6B7-42A1-91BA-B7AB2FC4E7E8}" type="presParOf" srcId="{7A96A312-8567-43D2-AF6D-1F99931B67FE}" destId="{39CB32F6-50E1-4B81-855B-A5689ED74E5C}" srcOrd="0" destOrd="0" presId="urn:microsoft.com/office/officeart/2005/8/layout/orgChart1"/>
    <dgm:cxn modelId="{F88E5967-E3BD-4E14-A151-8C2785891F24}" type="presParOf" srcId="{39CB32F6-50E1-4B81-855B-A5689ED74E5C}" destId="{094C43A0-6619-467F-9211-A999856C52CB}" srcOrd="0" destOrd="0" presId="urn:microsoft.com/office/officeart/2005/8/layout/orgChart1"/>
    <dgm:cxn modelId="{AE409A16-2839-404B-BDFF-B1704BEC99F1}" type="presParOf" srcId="{39CB32F6-50E1-4B81-855B-A5689ED74E5C}" destId="{B950A4EB-D22A-4A92-8399-21B1099A84AD}" srcOrd="1" destOrd="0" presId="urn:microsoft.com/office/officeart/2005/8/layout/orgChart1"/>
    <dgm:cxn modelId="{D88D4F96-EFAC-443C-A412-0BBF90439CF3}" type="presParOf" srcId="{7A96A312-8567-43D2-AF6D-1F99931B67FE}" destId="{6B3C68F4-C864-4DBB-A4AA-5FA5ED04BFC0}" srcOrd="1" destOrd="0" presId="urn:microsoft.com/office/officeart/2005/8/layout/orgChart1"/>
    <dgm:cxn modelId="{04E24B42-9B5B-49B8-8060-E9D8BE04BD03}" type="presParOf" srcId="{7A96A312-8567-43D2-AF6D-1F99931B67FE}" destId="{EB249335-CD24-4BF4-923E-481383C3DF5C}" srcOrd="2" destOrd="0" presId="urn:microsoft.com/office/officeart/2005/8/layout/orgChart1"/>
    <dgm:cxn modelId="{22B40BFA-0123-4D45-8D7A-85CC9B1F203F}" type="presParOf" srcId="{A93C35DD-0E2F-4677-A949-9DC0D9DA6A4E}" destId="{EA404A24-0AFD-4581-8FA1-CCF427EEE6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30761-A41B-404E-95B2-4B55B51700C2}">
      <dsp:nvSpPr>
        <dsp:cNvPr id="0" name=""/>
        <dsp:cNvSpPr/>
      </dsp:nvSpPr>
      <dsp:spPr>
        <a:xfrm>
          <a:off x="4293975" y="2686640"/>
          <a:ext cx="3363067" cy="766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925"/>
              </a:lnTo>
              <a:lnTo>
                <a:pt x="3363067" y="571925"/>
              </a:lnTo>
              <a:lnTo>
                <a:pt x="3363067" y="766482"/>
              </a:lnTo>
            </a:path>
          </a:pathLst>
        </a:custGeom>
        <a:noFill/>
        <a:ln w="57150" cap="flat" cmpd="sng" algn="ctr">
          <a:solidFill>
            <a:srgbClr val="3366FF"/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AE478FB1-2A35-49B9-B024-98C7E3605D3B}">
      <dsp:nvSpPr>
        <dsp:cNvPr id="0" name=""/>
        <dsp:cNvSpPr/>
      </dsp:nvSpPr>
      <dsp:spPr>
        <a:xfrm>
          <a:off x="4293975" y="2686640"/>
          <a:ext cx="1121022" cy="766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925"/>
              </a:lnTo>
              <a:lnTo>
                <a:pt x="1121022" y="571925"/>
              </a:lnTo>
              <a:lnTo>
                <a:pt x="1121022" y="766482"/>
              </a:lnTo>
            </a:path>
          </a:pathLst>
        </a:custGeom>
        <a:noFill/>
        <a:ln w="57150" cap="flat" cmpd="sng" algn="ctr">
          <a:solidFill>
            <a:srgbClr val="3366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166E1-8D22-4149-8A87-481BC1A80CB6}">
      <dsp:nvSpPr>
        <dsp:cNvPr id="0" name=""/>
        <dsp:cNvSpPr/>
      </dsp:nvSpPr>
      <dsp:spPr>
        <a:xfrm>
          <a:off x="3172952" y="2686640"/>
          <a:ext cx="1121022" cy="766482"/>
        </a:xfrm>
        <a:custGeom>
          <a:avLst/>
          <a:gdLst/>
          <a:ahLst/>
          <a:cxnLst/>
          <a:rect l="0" t="0" r="0" b="0"/>
          <a:pathLst>
            <a:path>
              <a:moveTo>
                <a:pt x="1121022" y="0"/>
              </a:moveTo>
              <a:lnTo>
                <a:pt x="1121022" y="571925"/>
              </a:lnTo>
              <a:lnTo>
                <a:pt x="0" y="571925"/>
              </a:lnTo>
              <a:lnTo>
                <a:pt x="0" y="766482"/>
              </a:lnTo>
            </a:path>
          </a:pathLst>
        </a:custGeom>
        <a:noFill/>
        <a:ln w="57150" cap="flat" cmpd="sng" algn="ctr">
          <a:solidFill>
            <a:srgbClr val="3366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2E603-467E-4198-9D5D-D7602CFE7C96}">
      <dsp:nvSpPr>
        <dsp:cNvPr id="0" name=""/>
        <dsp:cNvSpPr/>
      </dsp:nvSpPr>
      <dsp:spPr>
        <a:xfrm>
          <a:off x="930907" y="2686640"/>
          <a:ext cx="3363067" cy="766482"/>
        </a:xfrm>
        <a:custGeom>
          <a:avLst/>
          <a:gdLst/>
          <a:ahLst/>
          <a:cxnLst/>
          <a:rect l="0" t="0" r="0" b="0"/>
          <a:pathLst>
            <a:path>
              <a:moveTo>
                <a:pt x="3363067" y="0"/>
              </a:moveTo>
              <a:lnTo>
                <a:pt x="3363067" y="571925"/>
              </a:lnTo>
              <a:lnTo>
                <a:pt x="0" y="571925"/>
              </a:lnTo>
              <a:lnTo>
                <a:pt x="0" y="766482"/>
              </a:lnTo>
            </a:path>
          </a:pathLst>
        </a:custGeom>
        <a:noFill/>
        <a:ln w="57150" cap="flat" cmpd="sng" algn="ctr">
          <a:solidFill>
            <a:srgbClr val="3366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03B33-5F44-4E24-8631-CB08F502CAC6}">
      <dsp:nvSpPr>
        <dsp:cNvPr id="0" name=""/>
        <dsp:cNvSpPr/>
      </dsp:nvSpPr>
      <dsp:spPr>
        <a:xfrm>
          <a:off x="3291651" y="1760175"/>
          <a:ext cx="2004647" cy="926464"/>
        </a:xfrm>
        <a:prstGeom prst="rect">
          <a:avLst/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Chlorella </a:t>
          </a:r>
        </a:p>
      </dsp:txBody>
      <dsp:txXfrm>
        <a:off x="3291651" y="1760175"/>
        <a:ext cx="2004647" cy="926464"/>
      </dsp:txXfrm>
    </dsp:sp>
    <dsp:sp modelId="{57BDAE71-F9A1-4344-8E64-995063BAE80F}">
      <dsp:nvSpPr>
        <dsp:cNvPr id="0" name=""/>
        <dsp:cNvSpPr/>
      </dsp:nvSpPr>
      <dsp:spPr>
        <a:xfrm>
          <a:off x="4442" y="3453123"/>
          <a:ext cx="1852929" cy="926464"/>
        </a:xfrm>
        <a:prstGeom prst="rect">
          <a:avLst/>
        </a:prstGeom>
        <a:gradFill rotWithShape="1">
          <a:gsLst>
            <a:gs pos="0">
              <a:schemeClr val="accent6">
                <a:shade val="63000"/>
                <a:satMod val="165000"/>
              </a:schemeClr>
            </a:gs>
            <a:gs pos="30000">
              <a:schemeClr val="accent6">
                <a:shade val="58000"/>
                <a:satMod val="165000"/>
              </a:schemeClr>
            </a:gs>
            <a:gs pos="75000">
              <a:schemeClr val="accent6">
                <a:shade val="30000"/>
                <a:satMod val="175000"/>
              </a:schemeClr>
            </a:gs>
            <a:gs pos="100000">
              <a:schemeClr val="accent6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Control </a:t>
          </a:r>
        </a:p>
      </dsp:txBody>
      <dsp:txXfrm>
        <a:off x="4442" y="3453123"/>
        <a:ext cx="1852929" cy="926464"/>
      </dsp:txXfrm>
    </dsp:sp>
    <dsp:sp modelId="{6F1A700F-D24F-44C0-97B3-99E740242703}">
      <dsp:nvSpPr>
        <dsp:cNvPr id="0" name=""/>
        <dsp:cNvSpPr/>
      </dsp:nvSpPr>
      <dsp:spPr>
        <a:xfrm>
          <a:off x="2246487" y="3453123"/>
          <a:ext cx="1852929" cy="926464"/>
        </a:xfrm>
        <a:prstGeom prst="rect">
          <a:avLst/>
        </a:prstGeom>
        <a:gradFill rotWithShape="1">
          <a:gsLst>
            <a:gs pos="0">
              <a:schemeClr val="accent6">
                <a:shade val="63000"/>
                <a:satMod val="165000"/>
              </a:schemeClr>
            </a:gs>
            <a:gs pos="30000">
              <a:schemeClr val="accent6">
                <a:shade val="58000"/>
                <a:satMod val="165000"/>
              </a:schemeClr>
            </a:gs>
            <a:gs pos="75000">
              <a:schemeClr val="accent6">
                <a:shade val="30000"/>
                <a:satMod val="175000"/>
              </a:schemeClr>
            </a:gs>
            <a:gs pos="100000">
              <a:schemeClr val="accent6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1 Hour</a:t>
          </a:r>
        </a:p>
      </dsp:txBody>
      <dsp:txXfrm>
        <a:off x="2246487" y="3453123"/>
        <a:ext cx="1852929" cy="926464"/>
      </dsp:txXfrm>
    </dsp:sp>
    <dsp:sp modelId="{06C01F3E-D372-47D6-AD14-185A144DB974}">
      <dsp:nvSpPr>
        <dsp:cNvPr id="0" name=""/>
        <dsp:cNvSpPr/>
      </dsp:nvSpPr>
      <dsp:spPr>
        <a:xfrm>
          <a:off x="4488532" y="3453123"/>
          <a:ext cx="1852929" cy="926464"/>
        </a:xfrm>
        <a:prstGeom prst="rect">
          <a:avLst/>
        </a:prstGeom>
        <a:gradFill rotWithShape="1">
          <a:gsLst>
            <a:gs pos="0">
              <a:schemeClr val="accent6">
                <a:shade val="63000"/>
                <a:satMod val="165000"/>
              </a:schemeClr>
            </a:gs>
            <a:gs pos="30000">
              <a:schemeClr val="accent6">
                <a:shade val="58000"/>
                <a:satMod val="165000"/>
              </a:schemeClr>
            </a:gs>
            <a:gs pos="75000">
              <a:schemeClr val="accent6">
                <a:shade val="30000"/>
                <a:satMod val="175000"/>
              </a:schemeClr>
            </a:gs>
            <a:gs pos="100000">
              <a:schemeClr val="accent6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13 Hours</a:t>
          </a:r>
        </a:p>
      </dsp:txBody>
      <dsp:txXfrm>
        <a:off x="4488532" y="3453123"/>
        <a:ext cx="1852929" cy="926464"/>
      </dsp:txXfrm>
    </dsp:sp>
    <dsp:sp modelId="{094C43A0-6619-467F-9211-A999856C52CB}">
      <dsp:nvSpPr>
        <dsp:cNvPr id="0" name=""/>
        <dsp:cNvSpPr/>
      </dsp:nvSpPr>
      <dsp:spPr>
        <a:xfrm>
          <a:off x="6730577" y="3453123"/>
          <a:ext cx="1852929" cy="926464"/>
        </a:xfrm>
        <a:prstGeom prst="rect">
          <a:avLst/>
        </a:prstGeom>
        <a:gradFill rotWithShape="1">
          <a:gsLst>
            <a:gs pos="0">
              <a:schemeClr val="accent6">
                <a:shade val="63000"/>
                <a:satMod val="165000"/>
              </a:schemeClr>
            </a:gs>
            <a:gs pos="30000">
              <a:schemeClr val="accent6">
                <a:shade val="58000"/>
                <a:satMod val="165000"/>
              </a:schemeClr>
            </a:gs>
            <a:gs pos="75000">
              <a:schemeClr val="accent6">
                <a:shade val="30000"/>
                <a:satMod val="175000"/>
              </a:schemeClr>
            </a:gs>
            <a:gs pos="100000">
              <a:schemeClr val="accent6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24 Hours</a:t>
          </a:r>
        </a:p>
      </dsp:txBody>
      <dsp:txXfrm>
        <a:off x="6730577" y="3453123"/>
        <a:ext cx="1852929" cy="92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819B3-9FC7-4D31-B0B9-D6B1069E8AC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7F5D4-A8B0-403B-8348-247DC9F7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216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01B9-3A7B-46AA-AFC6-403AAA1612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9A207699-1FA0-4B33-8895-04FD3C30B9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3340396-C1E6-4C08-8806-E77A6AED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5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7699-1FA0-4B33-8895-04FD3C30B9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0396-C1E6-4C08-8806-E77A6AED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5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7699-1FA0-4B33-8895-04FD3C30B9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0396-C1E6-4C08-8806-E77A6AED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207699-1FA0-4B33-8895-04FD3C30B9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340396-C1E6-4C08-8806-E77A6AEDA0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8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A207699-1FA0-4B33-8895-04FD3C30B9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3340396-C1E6-4C08-8806-E77A6AED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4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7699-1FA0-4B33-8895-04FD3C30B9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0396-C1E6-4C08-8806-E77A6AEDA0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834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7699-1FA0-4B33-8895-04FD3C30B9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0396-C1E6-4C08-8806-E77A6AEDA0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29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207699-1FA0-4B33-8895-04FD3C30B9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340396-C1E6-4C08-8806-E77A6AEDA0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1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7699-1FA0-4B33-8895-04FD3C30B9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0396-C1E6-4C08-8806-E77A6AED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207699-1FA0-4B33-8895-04FD3C30B9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340396-C1E6-4C08-8806-E77A6AEDA09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37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207699-1FA0-4B33-8895-04FD3C30B9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340396-C1E6-4C08-8806-E77A6AEDA09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1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207699-1FA0-4B33-8895-04FD3C30B9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340396-C1E6-4C08-8806-E77A6AED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556181"/>
            <a:ext cx="8229600" cy="20267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Flue Gas on Algae Growth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083640"/>
            <a:ext cx="8480981" cy="226921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Esteban Jimenez</a:t>
            </a:r>
          </a:p>
          <a:p>
            <a:pPr algn="ctr"/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Mentored by Dr. Kimberly Ogden</a:t>
            </a:r>
          </a:p>
          <a:p>
            <a:pPr algn="ctr"/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Chemical and Environmental Engineering</a:t>
            </a:r>
          </a:p>
          <a:p>
            <a:pPr algn="ctr"/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Saturday, April 16</a:t>
            </a:r>
            <a:r>
              <a:rPr lang="en-US" sz="3200" b="0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</a:p>
          <a:p>
            <a:pPr algn="ctr"/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Arizona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352850"/>
            <a:ext cx="1520482" cy="1290493"/>
          </a:xfrm>
          <a:prstGeom prst="rect">
            <a:avLst/>
          </a:prstGeom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5446439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512425" y="5446439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76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2761"/>
            <a:ext cx="9956800" cy="83049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Conclusion and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are promising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Flue gas did not have significant impact on growth, but did not decrease it either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 of exposure to flue gas does not appear to matter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means exposure time is irrelevant, and we can use 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control the pH in outside setting</a:t>
            </a:r>
          </a:p>
          <a:p>
            <a:pPr marL="36576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bigger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be efficient, this has to be able to work on industrial setting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Much closer to what would be full-scale production of algae </a:t>
            </a:r>
          </a:p>
        </p:txBody>
      </p:sp>
      <p:pic>
        <p:nvPicPr>
          <p:cNvPr id="4" name="Picture 3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796372" y="5246191"/>
            <a:ext cx="838432" cy="14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70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plant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337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b="6491"/>
          <a:stretch>
            <a:fillRect/>
          </a:stretch>
        </p:blipFill>
        <p:spPr>
          <a:xfrm>
            <a:off x="1012358" y="846138"/>
            <a:ext cx="9554042" cy="5972614"/>
          </a:xfrm>
          <a:prstGeom prst="rect">
            <a:avLst/>
          </a:prstGeom>
        </p:spPr>
      </p:pic>
      <p:pic>
        <p:nvPicPr>
          <p:cNvPr id="5" name="Picture 4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796372" y="5246191"/>
            <a:ext cx="838432" cy="14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25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1008"/>
            <a:ext cx="9956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Plant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3"/>
          <a:stretch/>
        </p:blipFill>
        <p:spPr>
          <a:xfrm>
            <a:off x="2109777" y="1617134"/>
            <a:ext cx="3393556" cy="51551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1"/>
          <a:stretch/>
        </p:blipFill>
        <p:spPr>
          <a:xfrm>
            <a:off x="6146800" y="1667933"/>
            <a:ext cx="3281280" cy="5155177"/>
          </a:xfrm>
          <a:prstGeom prst="rect">
            <a:avLst/>
          </a:prstGeom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796372" y="5246191"/>
            <a:ext cx="838432" cy="14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60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508"/>
            <a:ext cx="9956800" cy="84012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 and 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05565"/>
            <a:ext cx="9956800" cy="4873752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Margarita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Acedo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Juan Sandoval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Dr. Kim Ogden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NASA Space Grant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University of Arizona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Algae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796372" y="5246191"/>
            <a:ext cx="838432" cy="14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97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5" name="Picture 4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759810" y="5183459"/>
            <a:ext cx="874994" cy="15012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183459"/>
            <a:ext cx="1520482" cy="1290493"/>
          </a:xfrm>
          <a:prstGeom prst="rect">
            <a:avLst/>
          </a:prstGeom>
        </p:spPr>
      </p:pic>
      <p:pic>
        <p:nvPicPr>
          <p:cNvPr id="7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54" y="274638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algae smile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b="6491"/>
          <a:stretch>
            <a:fillRect/>
          </a:stretch>
        </p:blipFill>
        <p:spPr>
          <a:xfrm>
            <a:off x="2449397" y="1601381"/>
            <a:ext cx="7013918" cy="45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0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253" y="322765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- Algae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60908" y="1600200"/>
            <a:ext cx="9305491" cy="487375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 and useful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Food for both humans and animals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Water treatment since species can filter impurities out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My focus is on energy</a:t>
            </a:r>
          </a:p>
          <a:p>
            <a:pPr marL="365760" lvl="1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 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More efficient to grow than trees or other plants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Biomass can be turned into biofuel (ethanol and diesel)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Does not increase CO</a:t>
            </a:r>
            <a:r>
              <a:rPr lang="en-US" sz="25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emissions and reduces GHG</a:t>
            </a:r>
          </a:p>
        </p:txBody>
      </p:sp>
      <p:pic>
        <p:nvPicPr>
          <p:cNvPr id="4" name="Picture 3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796372" y="5246191"/>
            <a:ext cx="838432" cy="14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67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7467600" cy="1143000"/>
          </a:xfrm>
          <a:prstGeom prst="rect">
            <a:avLst/>
          </a:prstGeom>
        </p:spPr>
        <p:txBody>
          <a:bodyPr vert="horz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 Gas 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904973" y="1732177"/>
            <a:ext cx="9775596" cy="4873800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  <a:p>
            <a:pPr marL="914400" lvl="1" indent="-22860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Exhaust gas from power plants after fuel combustion</a:t>
            </a:r>
          </a:p>
          <a:p>
            <a:pPr marL="914400" lvl="1" indent="-22860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concentration (most ~20%)</a:t>
            </a:r>
          </a:p>
          <a:p>
            <a:pPr marL="914400" lvl="1" indent="-22860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UA Central Heating and Refrigeration Plant – 5% </a:t>
            </a:r>
          </a:p>
          <a:p>
            <a:pPr marL="457200" indent="0">
              <a:spcBef>
                <a:spcPts val="0"/>
              </a:spcBef>
              <a:buNone/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>
              <a:spcBef>
                <a:spcPts val="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important for us?</a:t>
            </a:r>
          </a:p>
          <a:p>
            <a:pPr marL="914400" lvl="1" indent="-22860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sequestration from algae not efficient with air (~1%)</a:t>
            </a:r>
          </a:p>
          <a:p>
            <a:pPr marL="914400" lvl="1" indent="-22860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Fuel made from this algae is greener than without flue gas</a:t>
            </a:r>
          </a:p>
          <a:p>
            <a:pPr marL="914400" lvl="1" indent="-22860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Actually decreases 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emissions since it reduces amount released from factories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 algn="r">
              <a:buNone/>
            </a:pPr>
            <a:r>
              <a:rPr lang="en-US" sz="1200" b="1" i="1" dirty="0">
                <a:solidFill>
                  <a:srgbClr val="3366FF"/>
                </a:solidFill>
              </a:rPr>
              <a:t>(Cuellar-Bermudez &amp; Van Den </a:t>
            </a:r>
            <a:r>
              <a:rPr lang="en-US" sz="1200" b="1" i="1" dirty="0" err="1">
                <a:solidFill>
                  <a:srgbClr val="3366FF"/>
                </a:solidFill>
              </a:rPr>
              <a:t>Hende</a:t>
            </a:r>
            <a:r>
              <a:rPr lang="en-US" sz="1200" b="1" i="1" dirty="0">
                <a:solidFill>
                  <a:srgbClr val="3366FF"/>
                </a:solidFill>
              </a:rPr>
              <a:t>)</a:t>
            </a:r>
          </a:p>
          <a:p>
            <a:pPr marL="0" indent="0">
              <a:buNone/>
            </a:pPr>
            <a:endParaRPr sz="1400" dirty="0"/>
          </a:p>
          <a:p>
            <a:pPr marL="0" indent="0">
              <a:buNone/>
            </a:pPr>
            <a:r>
              <a:rPr lang="en-US" dirty="0"/>
              <a:t>												</a:t>
            </a:r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9846" y="274637"/>
            <a:ext cx="3066526" cy="200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796372" y="5246191"/>
            <a:ext cx="838432" cy="14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913507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1727204" y="662253"/>
            <a:ext cx="7467600" cy="639763"/>
          </a:xfrm>
          <a:prstGeom prst="rect">
            <a:avLst/>
          </a:prstGeom>
        </p:spPr>
        <p:txBody>
          <a:bodyPr vert="horz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 Gas - continued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735291" y="1456268"/>
            <a:ext cx="9860437" cy="5017733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/>
          <a:p>
            <a:pPr marL="457200" indent="-228600">
              <a:lnSpc>
                <a:spcPct val="115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</a:p>
          <a:p>
            <a:pPr marL="9144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Mainly N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9144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also contain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O, NO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x,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other heavy metals</a:t>
            </a:r>
          </a:p>
          <a:p>
            <a:pPr marL="9144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Depends on composition of original fuel (coal vs. natural gas) as well as the reactor efficiency</a:t>
            </a:r>
          </a:p>
          <a:p>
            <a:pPr marL="914400" lvl="1" indent="-368300">
              <a:lnSpc>
                <a:spcPct val="115000"/>
              </a:lnSpc>
              <a:spcBef>
                <a:spcPts val="0"/>
              </a:spcBef>
              <a:buSzPct val="100000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115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care</a:t>
            </a:r>
          </a:p>
          <a:p>
            <a:pPr marL="9144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 algae have different tolerances to these compounds</a:t>
            </a:r>
          </a:p>
          <a:p>
            <a:pPr marL="9144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be toxic, must be regulated</a:t>
            </a:r>
          </a:p>
          <a:p>
            <a:pPr marL="548640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5486400" indent="0" algn="r">
              <a:lnSpc>
                <a:spcPct val="115000"/>
              </a:lnSpc>
              <a:spcBef>
                <a:spcPts val="0"/>
              </a:spcBef>
              <a:buNone/>
            </a:pPr>
            <a:endParaRPr sz="1400" dirty="0"/>
          </a:p>
          <a:p>
            <a:pPr marL="5486400" indent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="1" i="1" dirty="0">
                <a:solidFill>
                  <a:srgbClr val="3366FF"/>
                </a:solidFill>
              </a:rPr>
              <a:t>(Van Den </a:t>
            </a:r>
            <a:r>
              <a:rPr lang="en-US" sz="1200" b="1" i="1" dirty="0" err="1">
                <a:solidFill>
                  <a:srgbClr val="3366FF"/>
                </a:solidFill>
              </a:rPr>
              <a:t>Hende</a:t>
            </a:r>
            <a:r>
              <a:rPr lang="en-US" sz="1200" b="1" i="1" dirty="0">
                <a:solidFill>
                  <a:srgbClr val="3366FF"/>
                </a:solidFill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629" y="508000"/>
            <a:ext cx="3943779" cy="1831040"/>
          </a:xfrm>
          <a:prstGeom prst="rect">
            <a:avLst/>
          </a:prstGeom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796372" y="5246191"/>
            <a:ext cx="838432" cy="14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34044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Determine the biochemical effect that water saturated with flue gas had on algae growth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Growth monitoring through Optical Density (OD)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Analysis of metabolic products such as lipid content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Cultivating microalgae waste source by combining process to make it suitable – carbon dioxide fixation by microalgae using flue gas from UA power plant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5% CO</a:t>
            </a:r>
            <a:r>
              <a:rPr lang="en-US" sz="25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796372" y="5246191"/>
            <a:ext cx="838432" cy="14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3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833509"/>
              </p:ext>
            </p:extLst>
          </p:nvPr>
        </p:nvGraphicFramePr>
        <p:xfrm>
          <a:off x="1847821" y="340869"/>
          <a:ext cx="8587950" cy="651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823072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Experiment Set up </a:t>
            </a:r>
          </a:p>
        </p:txBody>
      </p:sp>
      <p:pic>
        <p:nvPicPr>
          <p:cNvPr id="4" name="Picture 3" descr="AZSGC_sunse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796372" y="5246191"/>
            <a:ext cx="838432" cy="14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28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13578" b="11767"/>
          <a:stretch/>
        </p:blipFill>
        <p:spPr>
          <a:xfrm>
            <a:off x="2695104" y="753495"/>
            <a:ext cx="5785792" cy="5759090"/>
          </a:xfrm>
          <a:prstGeom prst="rect">
            <a:avLst/>
          </a:prstGeom>
        </p:spPr>
      </p:pic>
      <p:pic>
        <p:nvPicPr>
          <p:cNvPr id="5" name="Picture 4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796372" y="5246191"/>
            <a:ext cx="838432" cy="14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0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0"/>
            <a:ext cx="11495315" cy="689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796372" y="5246191"/>
            <a:ext cx="838432" cy="14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83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796372" y="5246191"/>
            <a:ext cx="838432" cy="14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1" y="704170"/>
            <a:ext cx="9997168" cy="560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653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galit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982</TotalTime>
  <Words>403</Words>
  <Application>Microsoft Office PowerPoint</Application>
  <PresentationFormat>Widescreen</PresentationFormat>
  <Paragraphs>80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Schoolbook</vt:lpstr>
      <vt:lpstr>Wingdings</vt:lpstr>
      <vt:lpstr>Wingdings 2</vt:lpstr>
      <vt:lpstr>Magalita</vt:lpstr>
      <vt:lpstr>Effect of Flue Gas on Algae Growth</vt:lpstr>
      <vt:lpstr>Background - Algae</vt:lpstr>
      <vt:lpstr>Flue Gas </vt:lpstr>
      <vt:lpstr>Flue Gas - continued</vt:lpstr>
      <vt:lpstr> Objectives</vt:lpstr>
      <vt:lpstr>Experiment Set up </vt:lpstr>
      <vt:lpstr>PowerPoint Presentation</vt:lpstr>
      <vt:lpstr>PowerPoint Presentation</vt:lpstr>
      <vt:lpstr>PowerPoint Presentation</vt:lpstr>
      <vt:lpstr> Conclusion and Moving Forward</vt:lpstr>
      <vt:lpstr>Power plant picture</vt:lpstr>
      <vt:lpstr>Power Plant </vt:lpstr>
      <vt:lpstr>Acknowledgements and Thanks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Esteban Jimenez</dc:creator>
  <cp:lastModifiedBy>Esteban Jimenez</cp:lastModifiedBy>
  <cp:revision>41</cp:revision>
  <dcterms:created xsi:type="dcterms:W3CDTF">2016-03-31T23:53:00Z</dcterms:created>
  <dcterms:modified xsi:type="dcterms:W3CDTF">2016-04-07T05:28:38Z</dcterms:modified>
</cp:coreProperties>
</file>